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8" r:id="rId5"/>
    <p:sldId id="261" r:id="rId6"/>
    <p:sldId id="269" r:id="rId7"/>
    <p:sldId id="266" r:id="rId8"/>
    <p:sldId id="27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81CE9E-2EAE-4239-A736-F941865B9E11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1149CA-879C-443A-AF41-4FC7ADB7B4D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59844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46555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433583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75456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924050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71552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779450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7301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76A5-A04E-43AE-92B1-65249363017D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64D14-08DE-44DD-B43A-B381F6023AC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76A5-A04E-43AE-92B1-65249363017D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64D14-08DE-44DD-B43A-B381F6023AC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76A5-A04E-43AE-92B1-65249363017D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64D14-08DE-44DD-B43A-B381F6023AC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76A5-A04E-43AE-92B1-65249363017D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64D14-08DE-44DD-B43A-B381F6023AC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76A5-A04E-43AE-92B1-65249363017D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64D14-08DE-44DD-B43A-B381F6023AC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76A5-A04E-43AE-92B1-65249363017D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64D14-08DE-44DD-B43A-B381F6023AC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76A5-A04E-43AE-92B1-65249363017D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64D14-08DE-44DD-B43A-B381F6023AC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76A5-A04E-43AE-92B1-65249363017D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64D14-08DE-44DD-B43A-B381F6023AC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76A5-A04E-43AE-92B1-65249363017D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64D14-08DE-44DD-B43A-B381F6023AC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76A5-A04E-43AE-92B1-65249363017D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64D14-08DE-44DD-B43A-B381F6023AC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76A5-A04E-43AE-92B1-65249363017D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64D14-08DE-44DD-B43A-B381F6023AC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C76A5-A04E-43AE-92B1-65249363017D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464D14-08DE-44DD-B43A-B381F6023AC5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Common Good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2007, 2003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WLP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2780928"/>
            <a:ext cx="8208912" cy="230425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 smtClean="0"/>
              <a:t>Open our eyes, open our hearts,</a:t>
            </a:r>
          </a:p>
          <a:p>
            <a:pPr>
              <a:buNone/>
            </a:pPr>
            <a:r>
              <a:rPr lang="en-AU" sz="2800" b="1" dirty="0" smtClean="0"/>
              <a:t>O if everybody would,</a:t>
            </a:r>
          </a:p>
          <a:p>
            <a:pPr>
              <a:buNone/>
            </a:pPr>
            <a:r>
              <a:rPr lang="en-AU" sz="2800" b="1" dirty="0" smtClean="0"/>
              <a:t>What a difference we could make together,</a:t>
            </a:r>
          </a:p>
          <a:p>
            <a:pPr>
              <a:buNone/>
            </a:pPr>
            <a:r>
              <a:rPr lang="en-AU" sz="2800" b="1" dirty="0" smtClean="0"/>
              <a:t>For the common good.</a:t>
            </a:r>
            <a:endParaRPr lang="en-AU" sz="2800" b="1" dirty="0"/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323528" y="0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Common Good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2007, 2003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WLP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2285873"/>
            <a:ext cx="8208912" cy="228625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 smtClean="0"/>
              <a:t>Poor and starving children are dying at our door,</a:t>
            </a:r>
          </a:p>
          <a:p>
            <a:pPr>
              <a:buNone/>
            </a:pPr>
            <a:r>
              <a:rPr lang="en-AU" sz="2800" dirty="0" smtClean="0"/>
              <a:t>Families and nations are torn apart by war.</a:t>
            </a:r>
          </a:p>
          <a:p>
            <a:pPr>
              <a:buNone/>
            </a:pPr>
            <a:r>
              <a:rPr lang="en-AU" sz="2800" dirty="0" smtClean="0"/>
              <a:t>They’re crying out for justice, they long to live in peace,</a:t>
            </a:r>
          </a:p>
          <a:p>
            <a:pPr>
              <a:buNone/>
            </a:pPr>
            <a:r>
              <a:rPr lang="en-AU" sz="2800" dirty="0" smtClean="0"/>
              <a:t>We hear the call of Jesus to set all people free.</a:t>
            </a:r>
            <a:endParaRPr lang="en-A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2276872"/>
            <a:ext cx="8208912" cy="230425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 smtClean="0"/>
              <a:t>Open our eyes, open our hearts,</a:t>
            </a:r>
          </a:p>
          <a:p>
            <a:pPr>
              <a:buNone/>
            </a:pPr>
            <a:r>
              <a:rPr lang="en-AU" sz="2800" b="1" dirty="0" smtClean="0"/>
              <a:t>O if everybody would,</a:t>
            </a:r>
          </a:p>
          <a:p>
            <a:pPr>
              <a:buNone/>
            </a:pPr>
            <a:r>
              <a:rPr lang="en-AU" sz="2800" b="1" dirty="0" smtClean="0"/>
              <a:t>What a difference we could make together,</a:t>
            </a:r>
          </a:p>
          <a:p>
            <a:pPr>
              <a:buNone/>
            </a:pPr>
            <a:r>
              <a:rPr lang="en-AU" sz="2800" b="1" dirty="0" smtClean="0"/>
              <a:t>For the common good.</a:t>
            </a:r>
            <a:endParaRPr lang="en-AU" sz="2800" b="1" dirty="0"/>
          </a:p>
        </p:txBody>
      </p:sp>
    </p:spTree>
    <p:extLst>
      <p:ext uri="{BB962C8B-B14F-4D97-AF65-F5344CB8AC3E}">
        <p14:creationId xmlns:p14="http://schemas.microsoft.com/office/powerpoint/2010/main" val="22570384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395536" y="2335379"/>
            <a:ext cx="8462392" cy="218724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 smtClean="0"/>
              <a:t>Let’s celebrate our differences, our colour and our creed.</a:t>
            </a:r>
            <a:endParaRPr lang="en-AU" sz="2800" dirty="0"/>
          </a:p>
          <a:p>
            <a:pPr>
              <a:buNone/>
            </a:pPr>
            <a:r>
              <a:rPr lang="en-AU" sz="2800" dirty="0" smtClean="0"/>
              <a:t>Look for all the </a:t>
            </a:r>
            <a:r>
              <a:rPr lang="en-AU" sz="2800" dirty="0"/>
              <a:t>d</a:t>
            </a:r>
            <a:r>
              <a:rPr lang="en-AU" sz="2800" dirty="0" smtClean="0"/>
              <a:t>reams we share, not where we disagree.</a:t>
            </a:r>
          </a:p>
          <a:p>
            <a:pPr>
              <a:buNone/>
            </a:pPr>
            <a:r>
              <a:rPr lang="en-AU" sz="2800" dirty="0" smtClean="0"/>
              <a:t>Caring for each other with the gifts we have to give.</a:t>
            </a:r>
          </a:p>
          <a:p>
            <a:pPr>
              <a:buNone/>
            </a:pPr>
            <a:r>
              <a:rPr lang="en-AU" sz="2800" dirty="0" smtClean="0"/>
              <a:t>Reaching out to Jesus who shows us how to live.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2276872"/>
            <a:ext cx="8208912" cy="230425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 smtClean="0"/>
              <a:t>Open our eyes, open our hearts,</a:t>
            </a:r>
          </a:p>
          <a:p>
            <a:pPr>
              <a:buNone/>
            </a:pPr>
            <a:r>
              <a:rPr lang="en-AU" sz="2800" b="1" dirty="0" smtClean="0"/>
              <a:t>O if everybody would,</a:t>
            </a:r>
          </a:p>
          <a:p>
            <a:pPr>
              <a:buNone/>
            </a:pPr>
            <a:r>
              <a:rPr lang="en-AU" sz="2800" b="1" dirty="0" smtClean="0"/>
              <a:t>What a difference we could make together,</a:t>
            </a:r>
          </a:p>
          <a:p>
            <a:pPr>
              <a:buNone/>
            </a:pPr>
            <a:r>
              <a:rPr lang="en-AU" sz="2800" b="1" dirty="0" smtClean="0"/>
              <a:t>For the common good.</a:t>
            </a:r>
            <a:endParaRPr lang="en-AU" sz="2800" b="1" dirty="0"/>
          </a:p>
        </p:txBody>
      </p:sp>
    </p:spTree>
    <p:extLst>
      <p:ext uri="{BB962C8B-B14F-4D97-AF65-F5344CB8AC3E}">
        <p14:creationId xmlns:p14="http://schemas.microsoft.com/office/powerpoint/2010/main" val="28719974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384884"/>
            <a:ext cx="8280920" cy="20882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i="1" dirty="0" smtClean="0"/>
              <a:t>Together we can make a difference,</a:t>
            </a:r>
          </a:p>
          <a:p>
            <a:pPr>
              <a:buNone/>
            </a:pPr>
            <a:r>
              <a:rPr lang="en-AU" sz="2800" b="1" i="1" dirty="0" smtClean="0"/>
              <a:t>Together we can lead the way.</a:t>
            </a:r>
          </a:p>
          <a:p>
            <a:pPr>
              <a:buNone/>
            </a:pPr>
            <a:r>
              <a:rPr lang="en-AU" sz="2800" b="1" i="1" dirty="0" smtClean="0"/>
              <a:t>Standing up for those in need,</a:t>
            </a:r>
          </a:p>
          <a:p>
            <a:pPr>
              <a:buNone/>
            </a:pPr>
            <a:r>
              <a:rPr lang="en-AU" sz="2800" b="1" i="1" dirty="0" smtClean="0"/>
              <a:t>Building a brighter new day.</a:t>
            </a:r>
            <a:endParaRPr lang="en-AU" sz="2800" b="1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2780928"/>
            <a:ext cx="8208912" cy="230425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 smtClean="0"/>
              <a:t>Open our eyes, open our hearts,</a:t>
            </a:r>
          </a:p>
          <a:p>
            <a:pPr>
              <a:buNone/>
            </a:pPr>
            <a:r>
              <a:rPr lang="en-AU" sz="2800" b="1" dirty="0" smtClean="0"/>
              <a:t>O if everybody would,</a:t>
            </a:r>
          </a:p>
          <a:p>
            <a:pPr>
              <a:buNone/>
            </a:pPr>
            <a:r>
              <a:rPr lang="en-AU" sz="2800" b="1" dirty="0" smtClean="0"/>
              <a:t>What a difference we could make together,</a:t>
            </a:r>
          </a:p>
          <a:p>
            <a:pPr>
              <a:buNone/>
            </a:pPr>
            <a:r>
              <a:rPr lang="en-AU" sz="2800" b="1" dirty="0" smtClean="0"/>
              <a:t>For the common good.</a:t>
            </a:r>
            <a:endParaRPr lang="en-AU" sz="2800" b="1" dirty="0"/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323528" y="0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Common Good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2007, 2003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WLP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3730113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235</Words>
  <Application>Microsoft Office PowerPoint</Application>
  <PresentationFormat>On-screen Show (4:3)</PresentationFormat>
  <Paragraphs>38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Helvetica</vt:lpstr>
      <vt:lpstr>ＭＳ Ｐゴシック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Microsoft account</cp:lastModifiedBy>
  <cp:revision>2</cp:revision>
  <dcterms:created xsi:type="dcterms:W3CDTF">2015-08-10T04:15:35Z</dcterms:created>
  <dcterms:modified xsi:type="dcterms:W3CDTF">2016-02-04T10:18:34Z</dcterms:modified>
</cp:coreProperties>
</file>